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8" autoAdjust="0"/>
    <p:restoredTop sz="89219" autoAdjust="0"/>
  </p:normalViewPr>
  <p:slideViewPr>
    <p:cSldViewPr>
      <p:cViewPr>
        <p:scale>
          <a:sx n="100" d="100"/>
          <a:sy n="100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5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2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.jpeg"/><Relationship Id="rId9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ngax.github.io/compat-table/es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beljs.io/" TargetMode="External"/><Relationship Id="rId3" Type="http://schemas.openxmlformats.org/officeDocument/2006/relationships/hyperlink" Target="https://github.com/google/traceur-compile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本质上，这种写法属于“模式匹配”，只要等号两边的模式相同，左边的变量就会被赋予对应的值</a:t>
            </a:r>
            <a:endParaRPr lang="en-US" altLang="zh-CN" dirty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/>
              <a:t>undefined</a:t>
            </a:r>
          </a:p>
          <a:p>
            <a:r>
              <a:rPr lang="zh-CN" altLang="en-US" dirty="0"/>
              <a:t>如果等号的右边不是数组（或者严格地说，不是可遍历的结构），那么将会报错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解构赋值允许指定默认值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对象的解构与数组有一个重要的不同</a:t>
            </a:r>
            <a:endParaRPr lang="en-US" altLang="zh-CN" dirty="0"/>
          </a:p>
          <a:p>
            <a:pPr lvl="1"/>
            <a:r>
              <a:rPr lang="zh-CN" altLang="en-US" dirty="0"/>
              <a:t>数组的元素是按次序排列的，变量的取值由它的位置决定；</a:t>
            </a:r>
            <a:endParaRPr lang="en-US" altLang="zh-CN" dirty="0"/>
          </a:p>
          <a:p>
            <a:pPr lvl="1"/>
            <a:r>
              <a:rPr lang="zh-CN" altLang="en-US" dirty="0"/>
              <a:t>对象的属性没有次序，变量必须与属性同名，才能取到正确的值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如果对象名称与变量名称不同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字符串也可以解构赋值。此时，字符串被转换成了一个类似数组的对象</a:t>
            </a:r>
            <a:endParaRPr lang="en-US" altLang="zh-CN" dirty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解构赋值时，如果等号右边是数值和布尔值，则会先转为对象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函数的参数也可以使用解构赋值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/>
          </a:p>
          <a:p>
            <a:pPr lvl="1"/>
            <a:r>
              <a:rPr lang="zh-CN" altLang="en-US" dirty="0"/>
              <a:t>解构赋值可以方便地将一组参数与变量名对应起来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输入模块的指定方法</a:t>
            </a:r>
            <a:endParaRPr kumimoji="1" lang="en-US" altLang="zh-CN" dirty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/>
              <a:t>码点。但是，这种表示法只限于码点在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之间的字符。超出这个范围的字符，必须用两个双字节的形式表示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会认为它们是两个字符</a:t>
            </a:r>
            <a:endParaRPr lang="en-US" altLang="zh-CN" sz="2800" dirty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方法是测试一个字符由两个字节还是由四个字节组成的最简单方法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for</a:t>
            </a:r>
            <a:r>
              <a:rPr kumimoji="1" lang="mr-IN" altLang="zh-CN" dirty="0"/>
              <a:t>…</a:t>
            </a:r>
            <a:r>
              <a:rPr kumimoji="1" lang="en-US" altLang="zh-CN" dirty="0"/>
              <a:t>of</a:t>
            </a:r>
            <a:r>
              <a:rPr kumimoji="1" lang="zh-CN" altLang="en-US" dirty="0"/>
              <a:t>遍历，可以正确识别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为字符串添加了遍历器接口，使得字符串可以被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...of</a:t>
            </a:r>
            <a:r>
              <a:rPr lang="zh-CN" altLang="en-US" dirty="0"/>
              <a:t>循环遍历，并支持</a:t>
            </a:r>
            <a:r>
              <a:rPr lang="en-US" altLang="zh-CN" dirty="0"/>
              <a:t>32</a:t>
            </a:r>
            <a:r>
              <a:rPr lang="zh-CN" altLang="en-US" dirty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：返回布尔值，表示是否找到了参数字符串</a:t>
            </a:r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：返回布尔值，表示参数字符串是否在源字符串的头部</a:t>
            </a:r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：返回布尔值，表示参数字符串是否在源字符串的尾部</a:t>
            </a:r>
            <a:endParaRPr kumimoji="1" lang="en-US" altLang="zh-CN" sz="2800" dirty="0"/>
          </a:p>
          <a:p>
            <a:r>
              <a:rPr lang="zh-CN" altLang="en-US" sz="2800" dirty="0"/>
              <a:t>这三个方法都支持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第二个参数，表示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开始搜索的位置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 lvl="1"/>
            <a:r>
              <a:rPr lang="zh-CN" altLang="en-US" dirty="0"/>
              <a:t>参数如果是小数，会被取整</a:t>
            </a:r>
            <a:endParaRPr lang="en-US" altLang="zh-CN" dirty="0"/>
          </a:p>
          <a:p>
            <a:pPr lvl="1"/>
            <a:r>
              <a:rPr lang="zh-CN" altLang="en-US" dirty="0"/>
              <a:t>如果参数是负数或者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，会报错</a:t>
            </a:r>
            <a:endParaRPr lang="en-US" altLang="zh-CN" dirty="0"/>
          </a:p>
          <a:p>
            <a:pPr lvl="1"/>
            <a:r>
              <a:rPr kumimoji="1" lang="zh-CN" altLang="en-US" dirty="0"/>
              <a:t>如果参数是零，则返回空字符串</a:t>
            </a:r>
            <a:r>
              <a:rPr kumimoji="1" lang="en-US" altLang="zh-CN" dirty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模板字符串（</a:t>
            </a:r>
            <a:r>
              <a:rPr lang="en-US" altLang="zh-CN" dirty="0"/>
              <a:t>template string</a:t>
            </a:r>
            <a:r>
              <a:rPr lang="zh-CN" altLang="en-US" dirty="0"/>
              <a:t>）是增强版的字符串，用反引号（</a:t>
            </a:r>
            <a:r>
              <a:rPr lang="en-US" altLang="zh-CN" dirty="0"/>
              <a:t>`</a:t>
            </a:r>
            <a:r>
              <a:rPr lang="zh-CN" altLang="en-US" dirty="0"/>
              <a:t>）标识。它可以当作普通字符串使用，也可以用来定义多行字符串，或者在字符串中嵌入变量</a:t>
            </a:r>
            <a:endParaRPr lang="en-US" altLang="zh-CN" dirty="0"/>
          </a:p>
          <a:p>
            <a:pPr lvl="1"/>
            <a:r>
              <a:rPr lang="zh-CN" altLang="en-US" dirty="0"/>
              <a:t>如果在模板字符串中需要使用反引号，则前面要用反斜杠转义</a:t>
            </a:r>
            <a:endParaRPr lang="en-US" altLang="zh-CN" dirty="0"/>
          </a:p>
          <a:p>
            <a:pPr lvl="1"/>
            <a:r>
              <a:rPr lang="zh-CN" altLang="en-US" dirty="0"/>
              <a:t>如果使用模板字符串表示多行字符串，所有的空格和缩进都会被保留在输出之中</a:t>
            </a:r>
            <a:endParaRPr lang="en-US" altLang="zh-CN" dirty="0"/>
          </a:p>
          <a:p>
            <a:pPr lvl="1"/>
            <a:r>
              <a:rPr lang="zh-CN" altLang="en-US" dirty="0"/>
              <a:t>大括号内部可以放入任意的</a:t>
            </a:r>
            <a:r>
              <a:rPr lang="en-US" altLang="zh-CN" dirty="0"/>
              <a:t>JavaScript</a:t>
            </a:r>
            <a:r>
              <a:rPr lang="zh-CN" altLang="en-US" dirty="0"/>
              <a:t>表达式，可以进行运算，以及引用对象属性</a:t>
            </a:r>
            <a:endParaRPr lang="en-US" altLang="zh-CN" dirty="0"/>
          </a:p>
          <a:p>
            <a:pPr lvl="1"/>
            <a:r>
              <a:rPr lang="zh-CN" altLang="en-US" dirty="0"/>
              <a:t>模板字符串之中还能调用函数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34E89A-F3F4-46A8-92F8-5D0A749F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556792"/>
            <a:ext cx="58166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901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4B8FD6-5ADD-4A08-A418-173826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096D353-68DE-457D-B1D1-B0B7DEAA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模板字符串甚至还能嵌套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836712"/>
            <a:ext cx="4762500" cy="546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4" y="3805242"/>
            <a:ext cx="2387600" cy="24892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5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</a:t>
            </a:r>
            <a:r>
              <a:rPr lang="zh-CN" altLang="en-US" dirty="0" smtClean="0"/>
              <a:t>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模板字符串的功能，不仅仅是上面这些。它可以紧跟在一个函数名后面，该函数将被调用来处理这个模板字符串。这被称为“标签模板”功能（</a:t>
            </a:r>
            <a:r>
              <a:rPr lang="en-US" altLang="zh-CN" dirty="0"/>
              <a:t>tagged template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标签模板其实不是模板，而是函数调用的一种特殊形式。“标签”指的就是函数，紧跟在后面的模板字符串就是它的参数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4437112"/>
            <a:ext cx="3962400" cy="14859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286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89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11497</TotalTime>
  <Words>1648</Words>
  <Application>Microsoft Macintosh PowerPoint</Application>
  <PresentationFormat>宽屏</PresentationFormat>
  <Paragraphs>145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Times New Roman</vt:lpstr>
      <vt:lpstr>华文行楷</vt:lpstr>
      <vt:lpstr>楷体_GB2312</vt:lpstr>
      <vt:lpstr>宋体</vt:lpstr>
      <vt:lpstr>微软雅黑</vt:lpstr>
      <vt:lpstr>Arial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模板字符串</vt:lpstr>
      <vt:lpstr>模板字符串</vt:lpstr>
      <vt:lpstr>模板字符串</vt:lpstr>
      <vt:lpstr>标签模板</vt:lpstr>
      <vt:lpstr>标签模板</vt:lpstr>
    </vt:vector>
  </TitlesOfParts>
  <Company>Dalian Hi-Think Computer Technology Corp.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Hailong.Li</cp:lastModifiedBy>
  <cp:revision>564</cp:revision>
  <cp:lastPrinted>2017-06-05T07:35:46Z</cp:lastPrinted>
  <dcterms:created xsi:type="dcterms:W3CDTF">2010-11-25T02:21:54Z</dcterms:created>
  <dcterms:modified xsi:type="dcterms:W3CDTF">2017-06-06T09:16:06Z</dcterms:modified>
</cp:coreProperties>
</file>